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63" r:id="rId3"/>
    <p:sldId id="257" r:id="rId4"/>
    <p:sldId id="266" r:id="rId5"/>
    <p:sldId id="267" r:id="rId6"/>
    <p:sldId id="258" r:id="rId7"/>
    <p:sldId id="264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2E7B899-0CB4-4C33-8DC0-3570C3A2695D}" type="datetimeFigureOut">
              <a:rPr lang="en-IN" smtClean="0">
                <a:solidFill>
                  <a:prstClr val="white">
                    <a:alpha val="60000"/>
                  </a:prstClr>
                </a:solidFill>
              </a:rPr>
              <a:pPr/>
              <a:t>16/01/2021</a:t>
            </a:fld>
            <a:endParaRPr lang="en-IN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9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6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574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21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67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591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70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63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72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2E7B899-0CB4-4C33-8DC0-3570C3A2695D}" type="datetimeFigureOut">
              <a:rPr lang="en-IN" smtClean="0">
                <a:solidFill>
                  <a:prstClr val="white">
                    <a:alpha val="60000"/>
                  </a:prstClr>
                </a:solidFill>
              </a:rPr>
              <a:pPr/>
              <a:t>16/01/2021</a:t>
            </a:fld>
            <a:endParaRPr lang="en-IN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70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1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018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36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73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5367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858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472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6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11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615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324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2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522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943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6108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59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273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0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2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10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6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3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8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1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2E7B899-0CB4-4C33-8DC0-3570C3A2695D}" type="datetimeFigureOut">
              <a:rPr lang="en-IN" smtClean="0">
                <a:solidFill>
                  <a:srgbClr val="B31166"/>
                </a:solidFill>
              </a:rPr>
              <a:pPr/>
              <a:t>16/01/2021</a:t>
            </a:fld>
            <a:endParaRPr lang="en-IN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>
              <a:solidFill>
                <a:srgbClr val="B3116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AEFBA6F-6386-4306-B329-C7F4A8C760FE}" type="slidenum">
              <a:rPr lang="en-IN" smtClean="0">
                <a:solidFill>
                  <a:prstClr val="white"/>
                </a:solidFill>
              </a:rPr>
              <a:pPr/>
              <a:t>‹#›</a:t>
            </a:fld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4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48893" y="541390"/>
            <a:ext cx="8825658" cy="2677648"/>
          </a:xfrm>
        </p:spPr>
        <p:txBody>
          <a:bodyPr/>
          <a:lstStyle/>
          <a:p>
            <a:r>
              <a:rPr lang="en-US" dirty="0" smtClean="0"/>
              <a:t>PHP Control Structure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7237927" y="4417454"/>
            <a:ext cx="406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0160">
                  <a:solidFill>
                    <a:srgbClr val="9B6BF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By:-</a:t>
            </a:r>
            <a:r>
              <a:rPr lang="en-US" b="1" dirty="0" err="1">
                <a:ln w="10160">
                  <a:solidFill>
                    <a:srgbClr val="9B6BF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Asstt</a:t>
            </a:r>
            <a:r>
              <a:rPr lang="en-US" b="1" dirty="0">
                <a:ln w="10160">
                  <a:solidFill>
                    <a:srgbClr val="9B6BF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 Prof:-</a:t>
            </a:r>
            <a:r>
              <a:rPr lang="en-US" b="1" dirty="0" err="1">
                <a:ln w="10160">
                  <a:solidFill>
                    <a:srgbClr val="9B6BF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Keshav</a:t>
            </a:r>
            <a:endParaRPr lang="en-US" b="1" dirty="0">
              <a:ln w="10160">
                <a:solidFill>
                  <a:srgbClr val="9B6BF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b="1" dirty="0">
                <a:ln w="10160">
                  <a:solidFill>
                    <a:srgbClr val="9B6BF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Computer Application Department</a:t>
            </a:r>
            <a:endParaRPr lang="en-IN" b="1" dirty="0">
              <a:ln w="10160">
                <a:solidFill>
                  <a:srgbClr val="9B6BF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27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502" y="2730321"/>
            <a:ext cx="8825658" cy="113266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85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Statements which are used to control the flow of execution depend on the condition is Known as control statement or flow control statements.</a:t>
            </a:r>
          </a:p>
          <a:p>
            <a:r>
              <a:rPr lang="en-US" dirty="0" smtClean="0"/>
              <a:t>Following are the conditional or decision making statements: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If …statement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If…else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If…else if … else statement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Switch statement</a:t>
            </a:r>
          </a:p>
        </p:txBody>
      </p:sp>
    </p:spTree>
    <p:extLst>
      <p:ext uri="{BB962C8B-B14F-4D97-AF65-F5344CB8AC3E}">
        <p14:creationId xmlns:p14="http://schemas.microsoft.com/office/powerpoint/2010/main" val="7060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the condition is true then if statement block will be executed ,otherwise skipped</a:t>
            </a:r>
            <a:r>
              <a:rPr lang="en-US" dirty="0" smtClean="0"/>
              <a:t>.</a:t>
            </a:r>
          </a:p>
          <a:p>
            <a:r>
              <a:rPr lang="en-US" dirty="0"/>
              <a:t>Most powerful decision making statement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If(condition)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//code to be executed if the condition is true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of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$a=-10;</a:t>
            </a:r>
          </a:p>
          <a:p>
            <a:pPr marL="0" indent="0">
              <a:buNone/>
            </a:pPr>
            <a:r>
              <a:rPr lang="en-US" dirty="0"/>
              <a:t>if($a&gt;=0)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echo "a is </a:t>
            </a:r>
            <a:r>
              <a:rPr lang="en-US" dirty="0" smtClean="0"/>
              <a:t>positive </a:t>
            </a:r>
            <a:r>
              <a:rPr lang="en-US" dirty="0"/>
              <a:t>number";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else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28788" y="3324717"/>
            <a:ext cx="4824413" cy="34163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smtClean="0"/>
              <a:t>If(condition)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//code to be executed if the condition is true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//code to be executed if the condition is </a:t>
            </a:r>
            <a:r>
              <a:rPr lang="en-US" dirty="0" smtClean="0"/>
              <a:t>false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42851" y="253916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if the condition is true then if statement block will be executed ,otherwise </a:t>
            </a:r>
            <a:r>
              <a:rPr lang="en-US" dirty="0" smtClean="0"/>
              <a:t>else block will execute.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of if else statement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154954" y="3057075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$a=-10;</a:t>
            </a:r>
          </a:p>
          <a:p>
            <a:r>
              <a:rPr lang="en-US" dirty="0"/>
              <a:t>if($a&gt;=0)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echo "a is </a:t>
            </a:r>
            <a:r>
              <a:rPr lang="en-US" dirty="0" smtClean="0"/>
              <a:t>positive </a:t>
            </a:r>
            <a:r>
              <a:rPr lang="en-US" dirty="0"/>
              <a:t>number";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echo "a is </a:t>
            </a:r>
            <a:r>
              <a:rPr lang="en-US" dirty="0" smtClean="0"/>
              <a:t>negative </a:t>
            </a:r>
            <a:r>
              <a:rPr lang="en-US" dirty="0"/>
              <a:t>number";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?&gt;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974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If…else if … else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230" y="2315823"/>
            <a:ext cx="8825659" cy="45421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f(condition 1)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//code to be executed if the condition </a:t>
            </a:r>
            <a:r>
              <a:rPr lang="en-US" dirty="0" smtClean="0"/>
              <a:t>1 is </a:t>
            </a:r>
            <a:r>
              <a:rPr lang="en-US" dirty="0"/>
              <a:t>true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else if (condition 2)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//code to be executed if the condition </a:t>
            </a:r>
            <a:r>
              <a:rPr lang="en-US" dirty="0" smtClean="0"/>
              <a:t>2 is true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Code to be executed if neither condition 1 nor condition 2 is true.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74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of else if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4254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&lt;?</a:t>
            </a:r>
            <a:r>
              <a:rPr lang="en-IN" dirty="0" err="1"/>
              <a:t>php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$percentage=62;</a:t>
            </a:r>
          </a:p>
          <a:p>
            <a:pPr marL="0" indent="0">
              <a:buNone/>
            </a:pPr>
            <a:r>
              <a:rPr lang="en-IN" dirty="0"/>
              <a:t>if($percentage&gt;=70)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echo "Well done ! A GRADE";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else if($percentage&gt;=60)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echo "B GRADE";</a:t>
            </a:r>
          </a:p>
          <a:p>
            <a:pPr marL="0" indent="0">
              <a:buNone/>
            </a:pPr>
            <a:r>
              <a:rPr lang="en-IN" dirty="0" smtClean="0"/>
              <a:t>}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else if($percentage&gt;=50)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echo "C GRADE";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else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echo "D Grade";	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?&gt;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3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20" y="2058968"/>
            <a:ext cx="8825659" cy="47117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Syntax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witch(n)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case1:</a:t>
            </a:r>
          </a:p>
          <a:p>
            <a:pPr marL="0" indent="0">
              <a:buNone/>
            </a:pPr>
            <a:r>
              <a:rPr lang="en-US" dirty="0" smtClean="0"/>
              <a:t>execute code block 1</a:t>
            </a:r>
          </a:p>
          <a:p>
            <a:pPr marL="0" indent="0">
              <a:buNone/>
            </a:pPr>
            <a:r>
              <a:rPr lang="en-US" dirty="0" smtClean="0"/>
              <a:t>break;</a:t>
            </a:r>
          </a:p>
          <a:p>
            <a:pPr marL="0" indent="0">
              <a:buNone/>
            </a:pPr>
            <a:r>
              <a:rPr lang="en-US" dirty="0" smtClean="0"/>
              <a:t>case2: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execute code block </a:t>
            </a:r>
            <a:r>
              <a:rPr lang="en-US" dirty="0" smtClean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break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default:</a:t>
            </a:r>
          </a:p>
          <a:p>
            <a:pPr marL="0" indent="0">
              <a:buNone/>
            </a:pPr>
            <a:r>
              <a:rPr lang="en-US" dirty="0" smtClean="0"/>
              <a:t>code to be executed if n is different from case1 and 2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1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359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1_Ion Boardroom</vt:lpstr>
      <vt:lpstr>PHP Control Structure</vt:lpstr>
      <vt:lpstr>Control Structure</vt:lpstr>
      <vt:lpstr>if statement</vt:lpstr>
      <vt:lpstr>Program of if statement</vt:lpstr>
      <vt:lpstr>if else statement</vt:lpstr>
      <vt:lpstr>Program of if else statement</vt:lpstr>
      <vt:lpstr>If…else if … else statement</vt:lpstr>
      <vt:lpstr>Program of else if statement</vt:lpstr>
      <vt:lpstr>Switch statement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Control Structure</dc:title>
  <dc:creator>sdcollege1</dc:creator>
  <cp:lastModifiedBy>sdcollege1</cp:lastModifiedBy>
  <cp:revision>4</cp:revision>
  <dcterms:created xsi:type="dcterms:W3CDTF">2021-01-16T05:10:43Z</dcterms:created>
  <dcterms:modified xsi:type="dcterms:W3CDTF">2021-01-16T06:53:39Z</dcterms:modified>
</cp:coreProperties>
</file>